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  <p:sldId id="266" r:id="rId12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5820F1-71F6-4908-97D6-93A7558FE284}" v="168" dt="2023-01-31T08:36:33.2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31/01/2023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ea typeface="+mj-lt"/>
                <a:cs typeface="+mj-lt"/>
              </a:rPr>
              <a:t>Finding Access Violation in Smart Contracts with Analysing Transaction</a:t>
            </a:r>
            <a:endParaRPr lang="en-GB" dirty="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 err="1">
                <a:cs typeface="Calibri"/>
              </a:rPr>
              <a:t>Pritom</a:t>
            </a:r>
            <a:r>
              <a:rPr lang="en-GB" dirty="0">
                <a:cs typeface="Calibri"/>
              </a:rPr>
              <a:t> Rajkhowa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7AF9B-D03E-5CAA-BB9F-B68CDF90C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Conclusion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BBC6-B868-BB4D-37ED-63ECED857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ea typeface="+mn-lt"/>
                <a:cs typeface="+mn-lt"/>
              </a:rPr>
              <a:t>(1) Learn permission model from transaction history. </a:t>
            </a:r>
          </a:p>
          <a:p>
            <a:r>
              <a:rPr lang="en-GB" dirty="0">
                <a:ea typeface="+mn-lt"/>
                <a:cs typeface="+mn-lt"/>
              </a:rPr>
              <a:t>(2) Generate executable exploits.</a:t>
            </a:r>
            <a:endParaRPr lang="en-GB" dirty="0">
              <a:cs typeface="Calibri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AC26D79-08A6-1569-4D3D-5D7941F9A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32" y="2998453"/>
            <a:ext cx="9135228" cy="286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08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5AFA5-BC8C-95E1-475D-28521207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Thanks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BD2BF-FED7-E3B2-2335-47E21FB6B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705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1CAEC-0E4E-2703-A6A6-82FF92712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Smart Contract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07FEA-F576-8553-0F85-4A071E63B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83485" cy="25751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>
                <a:ea typeface="+mn-lt"/>
                <a:cs typeface="+mn-lt"/>
              </a:rPr>
              <a:t>• Manage valuable assets </a:t>
            </a:r>
          </a:p>
          <a:p>
            <a:pPr marL="0" indent="0">
              <a:buNone/>
            </a:pPr>
            <a:r>
              <a:rPr lang="en-GB" dirty="0">
                <a:ea typeface="+mn-lt"/>
                <a:cs typeface="+mn-lt"/>
              </a:rPr>
              <a:t>• Involve multiple types of users with different capabilities </a:t>
            </a:r>
          </a:p>
          <a:p>
            <a:pPr marL="0" indent="0">
              <a:buNone/>
            </a:pPr>
            <a:r>
              <a:rPr lang="en-GB" dirty="0">
                <a:ea typeface="+mn-lt"/>
                <a:cs typeface="+mn-lt"/>
              </a:rPr>
              <a:t>• Self-governed and once deployed, contract code cannot be changed</a:t>
            </a:r>
            <a:endParaRPr lang="en-GB">
              <a:cs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2A6090-E8A8-5C8B-2CE7-56527F61FB0D}"/>
              </a:ext>
            </a:extLst>
          </p:cNvPr>
          <p:cNvSpPr txBox="1"/>
          <p:nvPr/>
        </p:nvSpPr>
        <p:spPr>
          <a:xfrm>
            <a:off x="897954" y="5206817"/>
            <a:ext cx="7315198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Enforcing access control correctly is crucial for smart contract implementations</a:t>
            </a:r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5E1E5857-FAD6-F29D-9A10-2BF6383BE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7810" y="701550"/>
            <a:ext cx="4848292" cy="402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812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39F2E-3C66-C680-78AC-6C6208E73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A permission bug in </a:t>
            </a:r>
            <a:r>
              <a:rPr lang="en-GB" dirty="0" err="1">
                <a:ea typeface="+mj-lt"/>
                <a:cs typeface="+mj-lt"/>
              </a:rPr>
              <a:t>ValueDeFi</a:t>
            </a:r>
            <a:endParaRPr lang="en-US" dirty="0" err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A144677-0C54-FA47-9E6B-3F1C86830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8887" y="1770805"/>
            <a:ext cx="8811577" cy="4767971"/>
          </a:xfrm>
        </p:spPr>
      </p:pic>
    </p:spTree>
    <p:extLst>
      <p:ext uri="{BB962C8B-B14F-4D97-AF65-F5344CB8AC3E}">
        <p14:creationId xmlns:p14="http://schemas.microsoft.com/office/powerpoint/2010/main" val="1714305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AFE1-34EF-E2BD-C9AC-0A3B9505F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A permission bug in </a:t>
            </a:r>
            <a:r>
              <a:rPr lang="en-GB" dirty="0" err="1">
                <a:ea typeface="+mj-lt"/>
                <a:cs typeface="+mj-lt"/>
              </a:rPr>
              <a:t>ValueDeFi</a:t>
            </a:r>
            <a:endParaRPr lang="en-US" dirty="0" err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FE94960-580F-179B-6CB2-2F07C3087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988" y="1715985"/>
            <a:ext cx="8044095" cy="4351338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27A6B3F-74D5-3EAD-73F5-2B9809C48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8803" y="1777790"/>
            <a:ext cx="2743200" cy="330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05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8B41-C9DE-BA80-98EE-EC7A6413B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Smart contract permission bug finding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4CBEFD8-A7DA-FD7F-8E69-C9CA5AFCB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23132"/>
            <a:ext cx="10515600" cy="3556324"/>
          </a:xfrm>
        </p:spPr>
      </p:pic>
    </p:spTree>
    <p:extLst>
      <p:ext uri="{BB962C8B-B14F-4D97-AF65-F5344CB8AC3E}">
        <p14:creationId xmlns:p14="http://schemas.microsoft.com/office/powerpoint/2010/main" val="1336755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BF5D5-D9FC-FD54-FC4C-29EAB6176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Smart contract permission bug finding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7FF74-C59B-2171-5F7F-6D4271213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366"/>
            <a:ext cx="7928090" cy="79899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ea typeface="+mn-lt"/>
                <a:cs typeface="+mn-lt"/>
              </a:rPr>
              <a:t>▪ Extract user function access log from transaction history</a:t>
            </a:r>
            <a:endParaRPr lang="en-GB" dirty="0">
              <a:cs typeface="Calibri" panose="020F0502020204030204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5BA1E13F-DF6D-36F2-D038-D7E4E35FB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652" y="2542741"/>
            <a:ext cx="10472839" cy="332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54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BF5D5-D9FC-FD54-FC4C-29EAB6176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Smart contract permission bug finding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7FF74-C59B-2171-5F7F-6D4271213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366"/>
            <a:ext cx="7928090" cy="79899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ea typeface="+mn-lt"/>
                <a:cs typeface="+mn-lt"/>
              </a:rPr>
              <a:t>▪Role mining ---&gt; infer user roles from existing user function access log.</a:t>
            </a:r>
            <a:endParaRPr lang="en-GB" dirty="0">
              <a:cs typeface="Calibri" panose="020F0502020204030204"/>
            </a:endParaRP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53C34AF6-963F-C583-B118-A0B4289C3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393" y="2421762"/>
            <a:ext cx="9650537" cy="314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68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BF5D5-D9FC-FD54-FC4C-29EAB6176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Smart contract permission bug finding</a:t>
            </a:r>
            <a:endParaRPr lang="en-US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7FF74-C59B-2171-5F7F-6D4271213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366"/>
            <a:ext cx="7928090" cy="79899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ea typeface="+mn-lt"/>
                <a:cs typeface="+mn-lt"/>
              </a:rPr>
              <a:t>▪Recover information-integrity access control policy from mined role structures.</a:t>
            </a:r>
            <a:endParaRPr lang="en-GB" dirty="0">
              <a:cs typeface="Calibri" panose="020F0502020204030204"/>
            </a:endParaRPr>
          </a:p>
        </p:txBody>
      </p:sp>
      <p:pic>
        <p:nvPicPr>
          <p:cNvPr id="4" name="Picture 5" descr="Diagram&#10;&#10;Description automatically generated">
            <a:extLst>
              <a:ext uri="{FF2B5EF4-FFF2-40B4-BE49-F238E27FC236}">
                <a16:creationId xmlns:a16="http://schemas.microsoft.com/office/drawing/2014/main" id="{90736C58-2A96-5FE2-62CF-D085FB1AE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874" y="2631458"/>
            <a:ext cx="9157156" cy="291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966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BF5D5-D9FC-FD54-FC4C-29EAB6176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Smart contract permission bug finding</a:t>
            </a:r>
            <a:endParaRPr lang="en-US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7FF74-C59B-2171-5F7F-6D4271213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366"/>
            <a:ext cx="8311831" cy="79899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ea typeface="+mn-lt"/>
                <a:cs typeface="+mn-lt"/>
              </a:rPr>
              <a:t>▪Conformance testing --&gt; Check the conformance between contract implementation and its access control policy </a:t>
            </a:r>
            <a:endParaRPr lang="en-GB">
              <a:ea typeface="+mn-lt"/>
              <a:cs typeface="+mn-lt"/>
            </a:endParaRP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838D0F74-87C8-AB19-454B-0D2B3BBF8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443" y="2317521"/>
            <a:ext cx="9639573" cy="310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38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Finding Access Violation in Smart Contracts with Analysing Transaction</vt:lpstr>
      <vt:lpstr>Smart Contract</vt:lpstr>
      <vt:lpstr>A permission bug in ValueDeFi</vt:lpstr>
      <vt:lpstr>A permission bug in ValueDeFi</vt:lpstr>
      <vt:lpstr>Smart contract permission bug finding</vt:lpstr>
      <vt:lpstr>Smart contract permission bug finding</vt:lpstr>
      <vt:lpstr>Smart contract permission bug finding</vt:lpstr>
      <vt:lpstr>Smart contract permission bug finding</vt:lpstr>
      <vt:lpstr>Smart contract permission bug finding</vt:lpstr>
      <vt:lpstr>Conclusion </vt:lpstr>
      <vt:lpstr>Thanks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79</cp:revision>
  <dcterms:created xsi:type="dcterms:W3CDTF">2023-01-31T03:12:39Z</dcterms:created>
  <dcterms:modified xsi:type="dcterms:W3CDTF">2023-01-31T08:48:24Z</dcterms:modified>
</cp:coreProperties>
</file>

<file path=docProps/thumbnail.jpeg>
</file>